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3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6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8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2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1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7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1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1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7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87EA-E04A-4CAE-BBF8-42360251EF64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0679-A92F-4461-B9B3-D2BA91A31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6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 txBox="1">
            <a:spLocks/>
          </p:cNvSpPr>
          <p:nvPr/>
        </p:nvSpPr>
        <p:spPr>
          <a:xfrm>
            <a:off x="313513" y="349718"/>
            <a:ext cx="10631993" cy="7423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Тарифы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07987" y="2035338"/>
          <a:ext cx="11346306" cy="278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218"/>
                <a:gridCol w="2328530"/>
                <a:gridCol w="2604977"/>
                <a:gridCol w="3455581"/>
              </a:tblGrid>
              <a:tr h="37895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Пакет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трафика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Стоимость пакета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Стоимость минуты робота</a:t>
                      </a:r>
                    </a:p>
                  </a:txBody>
                  <a:tcPr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7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148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07987" y="2366737"/>
            <a:ext cx="11346305" cy="2525550"/>
            <a:chOff x="442913" y="2580063"/>
            <a:chExt cx="11075118" cy="195238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442913" y="2580063"/>
              <a:ext cx="11075118" cy="0"/>
            </a:xfrm>
            <a:prstGeom prst="line">
              <a:avLst/>
            </a:prstGeom>
            <a:ln w="31750"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rgbClr val="27B95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42913" y="4532450"/>
              <a:ext cx="11075118" cy="0"/>
            </a:xfrm>
            <a:prstGeom prst="line">
              <a:avLst/>
            </a:prstGeom>
            <a:ln w="31750"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rgbClr val="27B95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 flipV="1">
            <a:off x="2711283" y="2507885"/>
            <a:ext cx="1" cy="2262477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64231" y="2507885"/>
            <a:ext cx="38390" cy="2158708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583214" y="2611654"/>
            <a:ext cx="12542" cy="2158708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25262" y="5579735"/>
            <a:ext cx="10120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качестве голосового канала услуги используется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МультиФон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Бизнес, стоимость минуты для всех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пакетов составляет 1,35 </a:t>
            </a:r>
            <a:r>
              <a:rPr lang="ru-RU" sz="1200" dirty="0" smtClean="0"/>
              <a:t>₽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75" y="5592428"/>
            <a:ext cx="234687" cy="2346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590469" y="5057751"/>
            <a:ext cx="20693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Цены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руб. с учетом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НДС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513" y="965866"/>
            <a:ext cx="456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Голосовой робот с доступом в ЛК</a:t>
            </a:r>
          </a:p>
        </p:txBody>
      </p:sp>
    </p:spTree>
    <p:extLst>
      <p:ext uri="{BB962C8B-B14F-4D97-AF65-F5344CB8AC3E}">
        <p14:creationId xmlns:p14="http://schemas.microsoft.com/office/powerpoint/2010/main" val="2720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 txBox="1">
            <a:spLocks/>
          </p:cNvSpPr>
          <p:nvPr/>
        </p:nvSpPr>
        <p:spPr>
          <a:xfrm>
            <a:off x="313513" y="325264"/>
            <a:ext cx="10631993" cy="7423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Тарифы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07987" y="2035336"/>
          <a:ext cx="11346306" cy="2754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275"/>
                <a:gridCol w="2614473"/>
                <a:gridCol w="2604977"/>
                <a:gridCol w="3455581"/>
              </a:tblGrid>
              <a:tr h="4362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Профиль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клиента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Объем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трафика</a:t>
                      </a:r>
                      <a:endParaRPr lang="ru-RU" sz="1200" baseline="300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Стоимость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минуты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робота</a:t>
                      </a:r>
                      <a:endParaRPr lang="ru-RU" sz="1200" b="1" kern="1200" baseline="300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Телефония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STMB</a:t>
                      </a:r>
                      <a:endParaRPr lang="ru-RU" sz="1200" b="1" kern="1200" baseline="30000" dirty="0" smtClean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4565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– 50 000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6,24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5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10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50 001 – 100 000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6,06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5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20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100 001 – 200 000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5,88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58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500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200 001 – 500 000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041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00 001 –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555"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Голосовой робот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Более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1 000 000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₽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73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₽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07988" y="2343043"/>
            <a:ext cx="11346305" cy="2374921"/>
            <a:chOff x="442913" y="2580063"/>
            <a:chExt cx="11075118" cy="195238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442913" y="2580063"/>
              <a:ext cx="11075118" cy="0"/>
            </a:xfrm>
            <a:prstGeom prst="line">
              <a:avLst/>
            </a:prstGeom>
            <a:ln w="31750"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rgbClr val="27B95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42913" y="4532450"/>
              <a:ext cx="11075118" cy="0"/>
            </a:xfrm>
            <a:prstGeom prst="line">
              <a:avLst/>
            </a:prstGeom>
            <a:ln w="31750"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rgbClr val="27B957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>
            <a:off x="2669485" y="2689294"/>
            <a:ext cx="65900" cy="1677070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494215" y="2689294"/>
            <a:ext cx="72039" cy="1827998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995138" y="2689294"/>
            <a:ext cx="27026" cy="1827998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9684944" y="4931065"/>
            <a:ext cx="20693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Цены в руб. с учетом НДС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7720" y="5515580"/>
            <a:ext cx="10120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за разработку сценария, интеграцию или установка в контур, рассчитывается отдельно после оценки сложности скрипта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513" y="947836"/>
            <a:ext cx="5840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Голосовой робот с </a:t>
            </a:r>
            <a:r>
              <a:rPr lang="ru-RU" dirty="0" err="1">
                <a:latin typeface="Arial Black" panose="020B0A04020102020204" pitchFamily="34" charset="0"/>
              </a:rPr>
              <a:t>кастомной</a:t>
            </a:r>
            <a:r>
              <a:rPr lang="ru-RU" dirty="0">
                <a:latin typeface="Arial Black" panose="020B0A04020102020204" pitchFamily="34" charset="0"/>
              </a:rPr>
              <a:t> разработкой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1" y="5522845"/>
            <a:ext cx="234687" cy="2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5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309</Words>
  <Application>Microsoft Office PowerPoint</Application>
  <PresentationFormat>Широкоэкранный</PresentationFormat>
  <Paragraphs>74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ПАО "МегаФон"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Осипов Владислав (HQ)</dc:creator>
  <cp:lastModifiedBy>Smirnov Dmitry (NW)</cp:lastModifiedBy>
  <cp:revision>4</cp:revision>
  <dcterms:created xsi:type="dcterms:W3CDTF">2023-02-06T08:03:37Z</dcterms:created>
  <dcterms:modified xsi:type="dcterms:W3CDTF">2024-01-22T13:49:11Z</dcterms:modified>
</cp:coreProperties>
</file>